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ce8751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ce8751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Mimi Bornstein-Doble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Mimi Bornstein-Doble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90450"/>
            <a:ext cx="7630200" cy="4746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comfort me,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me, oh my soul.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28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with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for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 with me…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me…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Macintosh PowerPoint</Application>
  <PresentationFormat>On-screen Show (16:9)</PresentationFormat>
  <Paragraphs>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2025-10-30T23:25:55Z</dcterms:modified>
</cp:coreProperties>
</file>